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theme/theme1.xml><?xml version="1.0" encoding="utf-8"?>
<a:theme xmlns:a="http://schemas.openxmlformats.org/drawingml/2006/main" name="Waveform">
  <a:themeElements>
    <a:clrScheme name="Custom 1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000000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Berlin Sans FB"/>
        <a:ea typeface=""/>
        <a:cs typeface=""/>
      </a:majorFont>
      <a:minorFont>
        <a:latin typeface="Berlin Sans FB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809</TotalTime>
  <Words>1441</Words>
  <Application>Microsoft Office PowerPoint</Application>
  <PresentationFormat>On-screen Show (4:3)</PresentationFormat>
  <Paragraphs>247</Paragraphs>
  <Slides>68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68</vt:i4>
      </vt:variant>
    </vt:vector>
  </HeadingPairs>
  <TitlesOfParts>
    <vt:vector size="71" baseType="lpstr">
      <vt:lpstr>Waveform</vt:lpstr>
      <vt:lpstr>Metro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Teaching English through British Life and Culture</vt:lpstr>
      <vt:lpstr>Round Britain Quiz</vt:lpstr>
      <vt:lpstr>Slide 21</vt:lpstr>
      <vt:lpstr>Slide 22</vt:lpstr>
      <vt:lpstr>Why Great Britain?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British food quiz</vt:lpstr>
      <vt:lpstr>Fish &amp; chips</vt:lpstr>
      <vt:lpstr>Sunday Roast</vt:lpstr>
      <vt:lpstr>Tea</vt:lpstr>
      <vt:lpstr>Baked beans on toast</vt:lpstr>
      <vt:lpstr>Fry-ups</vt:lpstr>
      <vt:lpstr>Shepherd’s pie</vt:lpstr>
      <vt:lpstr>Pasties</vt:lpstr>
      <vt:lpstr>Scotch eggs</vt:lpstr>
      <vt:lpstr>Pork pies</vt:lpstr>
      <vt:lpstr>Sauces and condiments</vt:lpstr>
      <vt:lpstr>Slide 43</vt:lpstr>
      <vt:lpstr>Slide 44</vt:lpstr>
      <vt:lpstr>Slide 45</vt:lpstr>
      <vt:lpstr>Slide 46</vt:lpstr>
      <vt:lpstr>Cultural dos and don’ts in Britain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Match the vocabulary</vt:lpstr>
      <vt:lpstr>Match the vocabulary</vt:lpstr>
      <vt:lpstr>Slide 66</vt:lpstr>
      <vt:lpstr>Slide 67</vt:lpstr>
      <vt:lpstr>Slide 68</vt:lpstr>
    </vt:vector>
  </TitlesOfParts>
  <Company>Oxford House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CELTA  Welcome Session</dc:title>
  <dc:creator>teacher</dc:creator>
  <cp:lastModifiedBy>Korisnik</cp:lastModifiedBy>
  <cp:revision>35</cp:revision>
  <dcterms:created xsi:type="dcterms:W3CDTF">2012-09-17T08:02:55Z</dcterms:created>
  <dcterms:modified xsi:type="dcterms:W3CDTF">2015-10-02T21:48:02Z</dcterms:modified>
</cp:coreProperties>
</file>